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9" r:id="rId3"/>
    <p:sldId id="314" r:id="rId4"/>
    <p:sldId id="315" r:id="rId5"/>
    <p:sldId id="313" r:id="rId6"/>
    <p:sldId id="316" r:id="rId7"/>
    <p:sldId id="310" r:id="rId8"/>
    <p:sldId id="318" r:id="rId9"/>
    <p:sldId id="317" r:id="rId10"/>
    <p:sldId id="319" r:id="rId11"/>
    <p:sldId id="320" r:id="rId12"/>
    <p:sldId id="311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C545FED-30BE-440B-AFBB-32B8C03D7B0C}">
          <p14:sldIdLst>
            <p14:sldId id="256"/>
            <p14:sldId id="309"/>
            <p14:sldId id="314"/>
            <p14:sldId id="315"/>
            <p14:sldId id="313"/>
            <p14:sldId id="316"/>
            <p14:sldId id="310"/>
            <p14:sldId id="318"/>
            <p14:sldId id="317"/>
            <p14:sldId id="319"/>
            <p14:sldId id="320"/>
            <p14:sldId id="311"/>
            <p14:sldId id="32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456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76" autoAdjust="0"/>
  </p:normalViewPr>
  <p:slideViewPr>
    <p:cSldViewPr snapToGrid="0">
      <p:cViewPr varScale="1">
        <p:scale>
          <a:sx n="116" d="100"/>
          <a:sy n="116" d="100"/>
        </p:scale>
        <p:origin x="-39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AB3030B-8E42-4F6D-8771-BE6452A7DB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Diagram of a Locate Request Ticket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92E160-D43C-4546-AF2C-05B373D7F1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F0E00-75E3-4AB1-9F97-BA8DD2E271B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C11BBC-905C-43CE-9B69-F88B5CC322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5C69D3-40DE-4B59-BB42-97B29A41D3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8C6E4-CD3B-4B53-8C42-3EF720EF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8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Diagram of a Locate Request Ticket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53419-4B24-460A-ACBE-D8DCD5D87A6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3C7D0-B02D-4CC3-84CC-542FE365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94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94C9B-B757-4C1B-97BC-BD9B21965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11501DB-E713-4B2F-A440-EB59EDE09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E2B1B4-0BD4-44B2-B665-8FF21C1E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DB4-132A-4428-8EA6-141F27959D4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EB2397-F811-4F5E-A400-CFD43864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8330BC-15AE-4168-B6FE-D4822718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2E2-E657-4670-ADDE-E90BF2B70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648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Tm="1000">
        <p159:morph option="byWord"/>
      </p:transition>
    </mc:Choice>
    <mc:Fallback>
      <p:transition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B5482-74BF-49AB-BED9-5ECE2592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E65E60-1F37-4C3E-906E-FF443EE74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3E022B-303F-4AB5-8870-A4BDB94E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DB4-132A-4428-8EA6-141F27959D4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DAEDE1-5828-4204-AA9D-515F3E98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5973D8-4CE5-44BA-9698-15364CF1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2E2-E657-4670-ADDE-E90BF2B70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8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Tm="1000">
        <p159:morph option="byWord"/>
      </p:transition>
    </mc:Choice>
    <mc:Fallback>
      <p:transition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7CF4C06-2155-4BB9-A5A1-1566A9E75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0401AE-B62C-4D70-B204-C1E54D8B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A441CA-B530-452D-BEBF-3DA1E413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DB4-132A-4428-8EA6-141F27959D4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5094D-96ED-4966-B61B-8AD7D438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4FAD90-C2D9-45FA-8D9D-3892E1F2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2E2-E657-4670-ADDE-E90BF2B70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154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Tm="1000">
        <p159:morph option="byWord"/>
      </p:transition>
    </mc:Choice>
    <mc:Fallback>
      <p:transition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2E216-04C8-4D32-8C62-A3D11A08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0A04B3-6449-4A44-8B7E-FDEBF1D30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426F4E-F933-4F4B-8E1E-9DB8F412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DB4-132A-4428-8EA6-141F27959D4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E655F1-5DE1-4F18-8571-932434C5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97DE01-260F-47CE-9ACD-91824CC2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2E2-E657-4670-ADDE-E90BF2B70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43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Tm="1000">
        <p159:morph option="byWord"/>
      </p:transition>
    </mc:Choice>
    <mc:Fallback>
      <p:transition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003BE-7D52-4B46-A2FA-8518ABEA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B6D724-1839-4B4B-9C61-90829AF4B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25E528-068B-4F1D-8CCA-D4CBF8BF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DB4-132A-4428-8EA6-141F27959D4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C9BEEC-018D-4239-81D9-5F8DFD4E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6AC5ED-2E61-496A-8D4C-DF7C2303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2E2-E657-4670-ADDE-E90BF2B70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18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Tm="1000">
        <p159:morph option="byWord"/>
      </p:transition>
    </mc:Choice>
    <mc:Fallback>
      <p:transition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9B2B1-9661-4310-B602-42AE809B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07827B-5CC4-4127-A1F1-61285B7EA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FD4482-D5C2-453A-A8A3-C93C99EAD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791F17-7794-4F43-B915-AE648DBF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DB4-132A-4428-8EA6-141F27959D4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9B4E64-73B7-4CA3-882E-96621AD6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5F5A76-497E-408D-9A34-3B2D0C67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2E2-E657-4670-ADDE-E90BF2B70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34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Tm="1000">
        <p159:morph option="byWord"/>
      </p:transition>
    </mc:Choice>
    <mc:Fallback>
      <p:transition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2DC0B0-F120-4232-9F8F-EA655822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220C58-F5A7-4B98-9E34-E023AEAD4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1ADFDA-BC05-4743-8E9C-FCCD7CB3A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583BB0-7F8E-45A0-99BF-50A2202A0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BE6D6D-C398-43B5-BB82-BC99C10A2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A82290-771E-4382-88C2-66376848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DB4-132A-4428-8EA6-141F27959D4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30A565-249D-4E24-8D3B-5AFF8CDD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BF4012D-2F38-4D55-BCF4-3CEB6407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2E2-E657-4670-ADDE-E90BF2B70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608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Tm="1000">
        <p159:morph option="byWord"/>
      </p:transition>
    </mc:Choice>
    <mc:Fallback>
      <p:transition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FE64B4-B9D1-477D-84D3-0A577B6B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6B4113-4658-4B5D-848E-B0D02A14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DB4-132A-4428-8EA6-141F27959D4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6001D5-EAF2-4D01-B7E6-1CD04C37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63C0BE-71AC-498B-9E55-B8F551B3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2E2-E657-4670-ADDE-E90BF2B70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1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Tm="1000">
        <p159:morph option="byWord"/>
      </p:transition>
    </mc:Choice>
    <mc:Fallback>
      <p:transition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61A1FD-3DC8-48EC-902C-C4D15B20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DB4-132A-4428-8EA6-141F27959D4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1522C4-794E-46A2-B0FF-E3472DC1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A45835-D347-4822-B4C9-1BC0A8A3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2E2-E657-4670-ADDE-E90BF2B70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82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Tm="1000">
        <p159:morph option="byWord"/>
      </p:transition>
    </mc:Choice>
    <mc:Fallback>
      <p:transition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45E8F2-214B-4A89-B9BE-9C6A1C8FC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2DB879-7B75-413A-8551-C884889C0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B17CED-2AB0-4631-8496-86988BA34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0604D8-DDDC-4883-844F-D2DA8A95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DB4-132A-4428-8EA6-141F27959D4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09B6A9-67E6-4C3B-A73E-54FE0895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0CB17C-ECF5-4320-AE2A-70D0783F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2E2-E657-4670-ADDE-E90BF2B70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7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Tm="1000">
        <p159:morph option="byWord"/>
      </p:transition>
    </mc:Choice>
    <mc:Fallback>
      <p:transition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09614-9B54-471A-85B5-235B356E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ACB17F-21C0-4687-ABD9-635DE8426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CABEF8-570B-46BC-8527-CA1B83B06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C8C791-E892-4C86-B3BE-6033A662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ADB4-132A-4428-8EA6-141F27959D4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7ABBB9-73CE-4244-B53A-CEEB5C141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BD8F46-D055-48AE-A3C6-22473107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2E2-E657-4670-ADDE-E90BF2B70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866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Tm="1000">
        <p159:morph option="byWord"/>
      </p:transition>
    </mc:Choice>
    <mc:Fallback>
      <p:transition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E3F65D-051F-4310-B98C-C7098602E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6366B5-7CE6-4FEB-B2E4-928C3E36F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EFDD65-D11B-4AC0-AD08-AEB68B3A9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AADB4-132A-4428-8EA6-141F27959D4B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F5EA3B-F204-4F38-8AB2-0A041EB0C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480A9C-1C2A-48C1-89D6-7CF7B86C1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22E2-E657-4670-ADDE-E90BF2B70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 advTm="1000">
        <p159:morph option="byWord"/>
      </p:transition>
    </mc:Choice>
    <mc:Fallback>
      <p:transition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AD82B93-7979-4B98-95AA-F0709C5F6797}"/>
              </a:ext>
            </a:extLst>
          </p:cNvPr>
          <p:cNvSpPr/>
          <p:nvPr/>
        </p:nvSpPr>
        <p:spPr>
          <a:xfrm rot="5400000">
            <a:off x="6853872" y="5209788"/>
            <a:ext cx="10942011" cy="265759"/>
          </a:xfrm>
          <a:prstGeom prst="rect">
            <a:avLst/>
          </a:prstGeom>
          <a:solidFill>
            <a:srgbClr val="5C5C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5C5C5C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107DC01-4F66-423E-97B4-64B9714B47AE}"/>
              </a:ext>
            </a:extLst>
          </p:cNvPr>
          <p:cNvSpPr txBox="1"/>
          <p:nvPr/>
        </p:nvSpPr>
        <p:spPr>
          <a:xfrm>
            <a:off x="743820" y="3593096"/>
            <a:ext cx="44971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 Daily Audit Reports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28ADE7-FC2B-49EB-B318-4E8FE8706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6" y="487697"/>
            <a:ext cx="3583045" cy="162943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60AB9BD-4443-49C1-9733-B71432B61754}"/>
              </a:ext>
            </a:extLst>
          </p:cNvPr>
          <p:cNvSpPr/>
          <p:nvPr/>
        </p:nvSpPr>
        <p:spPr>
          <a:xfrm rot="18611631">
            <a:off x="5271600" y="1538929"/>
            <a:ext cx="4782634" cy="77730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B9D8017-F77E-4CF2-B0C3-F8EBF08CBFEE}"/>
              </a:ext>
            </a:extLst>
          </p:cNvPr>
          <p:cNvGrpSpPr/>
          <p:nvPr/>
        </p:nvGrpSpPr>
        <p:grpSpPr>
          <a:xfrm>
            <a:off x="8110049" y="-741918"/>
            <a:ext cx="2335944" cy="7424678"/>
            <a:chOff x="8195669" y="-966885"/>
            <a:chExt cx="2335944" cy="7424678"/>
          </a:xfrm>
          <a:blipFill>
            <a:blip r:embed="rId3"/>
            <a:stretch>
              <a:fillRect/>
            </a:stretch>
          </a:blip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562BAAEC-C452-4FD3-ABF1-5C82D7880E09}"/>
                </a:ext>
              </a:extLst>
            </p:cNvPr>
            <p:cNvSpPr/>
            <p:nvPr/>
          </p:nvSpPr>
          <p:spPr>
            <a:xfrm rot="18611631">
              <a:off x="5704578" y="1643642"/>
              <a:ext cx="5856078" cy="873895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6FA30619-493D-4093-A7F6-A6E5DFB8A519}"/>
                </a:ext>
              </a:extLst>
            </p:cNvPr>
            <p:cNvSpPr/>
            <p:nvPr/>
          </p:nvSpPr>
          <p:spPr>
            <a:xfrm rot="18611631">
              <a:off x="6143235" y="2032804"/>
              <a:ext cx="6876519" cy="877142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F1DC6AE7-0C6B-4389-BDAA-E11A6775BF1D}"/>
                </a:ext>
              </a:extLst>
            </p:cNvPr>
            <p:cNvSpPr/>
            <p:nvPr/>
          </p:nvSpPr>
          <p:spPr>
            <a:xfrm rot="18611631">
              <a:off x="6991794" y="2917975"/>
              <a:ext cx="6179331" cy="900306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30209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9BA943-731B-4D0A-BB4E-65AB2A67C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B971E5-0AAB-4890-AE4C-4556C87A5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047" y="848785"/>
            <a:ext cx="4515772" cy="49749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9B04F1-6E86-46E8-9772-EB944BB6B9D6}"/>
              </a:ext>
            </a:extLst>
          </p:cNvPr>
          <p:cNvSpPr/>
          <p:nvPr/>
        </p:nvSpPr>
        <p:spPr>
          <a:xfrm>
            <a:off x="7084972" y="2279467"/>
            <a:ext cx="812799" cy="68451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4155C52-B998-41D2-982B-8F734FEE8376}"/>
              </a:ext>
            </a:extLst>
          </p:cNvPr>
          <p:cNvSpPr/>
          <p:nvPr/>
        </p:nvSpPr>
        <p:spPr>
          <a:xfrm>
            <a:off x="8878819" y="1272078"/>
            <a:ext cx="2867704" cy="26992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Status</a:t>
            </a:r>
          </a:p>
          <a:p>
            <a:pPr algn="ctr"/>
            <a:endParaRPr lang="en-US" b="1" u="sng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Delivered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Indicates that the ticket was successfully sent.</a:t>
            </a:r>
          </a:p>
          <a:p>
            <a:endParaRPr lang="en-US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Failed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Indicates that the ticket failed to transmit.</a:t>
            </a:r>
          </a:p>
          <a:p>
            <a:endParaRPr lang="en-US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74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5E9B53-3931-4C34-9BAA-3B0002AC4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B971E5-0AAB-4890-AE4C-4556C87A5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339" y="946379"/>
            <a:ext cx="4506980" cy="49652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9B04F1-6E86-46E8-9772-EB944BB6B9D6}"/>
              </a:ext>
            </a:extLst>
          </p:cNvPr>
          <p:cNvSpPr/>
          <p:nvPr/>
        </p:nvSpPr>
        <p:spPr>
          <a:xfrm>
            <a:off x="8055870" y="2374901"/>
            <a:ext cx="650631" cy="65191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5CDF33D-4ED0-4959-B086-2BC8988CFD11}"/>
              </a:ext>
            </a:extLst>
          </p:cNvPr>
          <p:cNvSpPr/>
          <p:nvPr/>
        </p:nvSpPr>
        <p:spPr>
          <a:xfrm>
            <a:off x="8984760" y="2256326"/>
            <a:ext cx="2142069" cy="889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Codes</a:t>
            </a:r>
          </a:p>
          <a:p>
            <a:pPr algn="ctr"/>
            <a:endParaRPr lang="en-US" b="1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Dispatch Code(s)</a:t>
            </a:r>
          </a:p>
        </p:txBody>
      </p:sp>
    </p:spTree>
    <p:extLst>
      <p:ext uri="{BB962C8B-B14F-4D97-AF65-F5344CB8AC3E}">
        <p14:creationId xmlns:p14="http://schemas.microsoft.com/office/powerpoint/2010/main" val="976106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8F1AEB-595A-41FD-A95F-044659A1F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B971E5-0AAB-4890-AE4C-4556C87A5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483" y="649790"/>
            <a:ext cx="4768739" cy="52536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BFB2478-42B9-4B23-A113-44C54B1361D8}"/>
              </a:ext>
            </a:extLst>
          </p:cNvPr>
          <p:cNvSpPr/>
          <p:nvPr/>
        </p:nvSpPr>
        <p:spPr>
          <a:xfrm>
            <a:off x="5222631" y="3068515"/>
            <a:ext cx="1591407" cy="14155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6676551-4A0A-439D-A6BA-7CCC50E64C61}"/>
              </a:ext>
            </a:extLst>
          </p:cNvPr>
          <p:cNvSpPr/>
          <p:nvPr/>
        </p:nvSpPr>
        <p:spPr>
          <a:xfrm>
            <a:off x="89855" y="290634"/>
            <a:ext cx="4763500" cy="5971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Compliant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ticket was sent with the allotted 2 working days notice.</a:t>
            </a:r>
          </a:p>
          <a:p>
            <a:endParaRPr lang="en-US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Non-Compliant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ticket was not submitted with the allotted 2 working days notice.</a:t>
            </a:r>
          </a:p>
          <a:p>
            <a:endParaRPr lang="en-US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Emergency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an "Emergency excavation" was submitted due danger to life, health or property or a customer service outage. </a:t>
            </a:r>
          </a:p>
          <a:p>
            <a:endParaRPr lang="en-US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Resend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indicates the ticket was resent to the dispatch code.</a:t>
            </a:r>
          </a:p>
          <a:p>
            <a:endParaRPr lang="en-US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Failed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indicates the ticket was not able to be transmitted (example: fax unplugged, fax down, out of ink or email full, etc.)</a:t>
            </a:r>
          </a:p>
          <a:p>
            <a:endParaRPr lang="en-US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Total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this is the total number of tickets transmitted.</a:t>
            </a:r>
          </a:p>
        </p:txBody>
      </p:sp>
    </p:spTree>
    <p:extLst>
      <p:ext uri="{BB962C8B-B14F-4D97-AF65-F5344CB8AC3E}">
        <p14:creationId xmlns:p14="http://schemas.microsoft.com/office/powerpoint/2010/main" val="1416890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035BED-B26D-43DE-BE68-C54DC344B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7B1E394-45D3-4371-ADB3-CC39EC708AD9}"/>
              </a:ext>
            </a:extLst>
          </p:cNvPr>
          <p:cNvSpPr/>
          <p:nvPr/>
        </p:nvSpPr>
        <p:spPr>
          <a:xfrm>
            <a:off x="3006621" y="3349746"/>
            <a:ext cx="617875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48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Thank You For Keeping</a:t>
            </a:r>
          </a:p>
          <a:p>
            <a:pPr lvl="0" algn="ctr"/>
            <a:r>
              <a:rPr lang="en-US" sz="48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 Mississippi Safe!!!</a:t>
            </a:r>
          </a:p>
          <a:p>
            <a:pPr lvl="0" algn="ctr"/>
            <a:endParaRPr lang="en-US" sz="24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8017BE-C97C-41C0-8BBD-88304E033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340" y="594289"/>
            <a:ext cx="3578662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1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EEF9AC-49D7-4EA0-BC93-2A2281844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B971E5-0AAB-4890-AE4C-4556C87A5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817" y="972775"/>
            <a:ext cx="4915390" cy="54151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12D4F1-7429-4D47-A6CB-82342948D43E}"/>
              </a:ext>
            </a:extLst>
          </p:cNvPr>
          <p:cNvSpPr/>
          <p:nvPr/>
        </p:nvSpPr>
        <p:spPr>
          <a:xfrm>
            <a:off x="4457701" y="1104659"/>
            <a:ext cx="1318846" cy="2141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3325313-32C1-4786-91C1-03BA5AC5C7A5}"/>
              </a:ext>
            </a:extLst>
          </p:cNvPr>
          <p:cNvSpPr/>
          <p:nvPr/>
        </p:nvSpPr>
        <p:spPr>
          <a:xfrm>
            <a:off x="802765" y="840196"/>
            <a:ext cx="3318934" cy="795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</a:p>
          <a:p>
            <a:endParaRPr lang="en-US" b="1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Call Center sending the audit.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75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4E74C6-256B-4499-B3D2-87F5CD622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51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B971E5-0AAB-4890-AE4C-4556C87A5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608" y="807056"/>
            <a:ext cx="4667159" cy="51417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12D4F1-7429-4D47-A6CB-82342948D43E}"/>
              </a:ext>
            </a:extLst>
          </p:cNvPr>
          <p:cNvSpPr/>
          <p:nvPr/>
        </p:nvSpPr>
        <p:spPr>
          <a:xfrm>
            <a:off x="4539085" y="1151792"/>
            <a:ext cx="2002392" cy="23739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A8C3BED-CD36-4353-ADD9-4A58953914E4}"/>
              </a:ext>
            </a:extLst>
          </p:cNvPr>
          <p:cNvSpPr/>
          <p:nvPr/>
        </p:nvSpPr>
        <p:spPr>
          <a:xfrm>
            <a:off x="300323" y="860728"/>
            <a:ext cx="3844124" cy="855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Audit For</a:t>
            </a:r>
          </a:p>
          <a:p>
            <a:pPr algn="ctr"/>
            <a:endParaRPr lang="en-US" b="1" u="sng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 date the report was generated.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51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B9A1C3-20A4-4C2D-8FF3-22904385E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33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B971E5-0AAB-4890-AE4C-4556C87A5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59" y="845855"/>
            <a:ext cx="4858699" cy="53527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12D4F1-7429-4D47-A6CB-82342948D43E}"/>
              </a:ext>
            </a:extLst>
          </p:cNvPr>
          <p:cNvSpPr/>
          <p:nvPr/>
        </p:nvSpPr>
        <p:spPr>
          <a:xfrm>
            <a:off x="4483025" y="1450730"/>
            <a:ext cx="2312699" cy="2461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A91265B-7C60-46AD-AD88-B53E18DDF0DD}"/>
              </a:ext>
            </a:extLst>
          </p:cNvPr>
          <p:cNvSpPr/>
          <p:nvPr/>
        </p:nvSpPr>
        <p:spPr>
          <a:xfrm>
            <a:off x="410519" y="1012011"/>
            <a:ext cx="3722685" cy="1149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 Output</a:t>
            </a:r>
          </a:p>
          <a:p>
            <a:endParaRPr lang="en-US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Name of the output the report was generated for.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46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06ADA2-607F-4CBC-97A7-3DF505CE6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7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B971E5-0AAB-4890-AE4C-4556C87A5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1" y="920919"/>
            <a:ext cx="4589174" cy="50557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12D4F1-7429-4D47-A6CB-82342948D43E}"/>
              </a:ext>
            </a:extLst>
          </p:cNvPr>
          <p:cNvSpPr/>
          <p:nvPr/>
        </p:nvSpPr>
        <p:spPr>
          <a:xfrm>
            <a:off x="4512707" y="1901335"/>
            <a:ext cx="2881624" cy="2593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501EE78-C713-45B2-9FD3-0A4F8E3D9429}"/>
              </a:ext>
            </a:extLst>
          </p:cNvPr>
          <p:cNvSpPr/>
          <p:nvPr/>
        </p:nvSpPr>
        <p:spPr>
          <a:xfrm>
            <a:off x="518746" y="1481593"/>
            <a:ext cx="3646321" cy="1098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 Code</a:t>
            </a:r>
          </a:p>
          <a:p>
            <a:endParaRPr lang="en-US" b="1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Member dispatch code(s) the report was generated for.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42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4DA03E-441F-4336-BED3-526E8F4C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B971E5-0AAB-4890-AE4C-4556C87A5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030" y="1021698"/>
            <a:ext cx="4635236" cy="5106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86A41D-FAA9-45AB-96E8-7327E6E3A2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7" t="26863" r="2380" b="53927"/>
          <a:stretch/>
        </p:blipFill>
        <p:spPr>
          <a:xfrm>
            <a:off x="4459685" y="2379585"/>
            <a:ext cx="4329926" cy="86798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0DD6CAC-CA4F-4E3A-89DA-3D665B2AA8DC}"/>
              </a:ext>
            </a:extLst>
          </p:cNvPr>
          <p:cNvSpPr/>
          <p:nvPr/>
        </p:nvSpPr>
        <p:spPr>
          <a:xfrm>
            <a:off x="159940" y="2349020"/>
            <a:ext cx="3611960" cy="898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This section contains a list of all tickets that should have been transmitted to the above Output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01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30DCDB-C268-427E-A358-3A97F0CE7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B971E5-0AAB-4890-AE4C-4556C87A5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27" y="954860"/>
            <a:ext cx="4491580" cy="4948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9B04F1-6E86-46E8-9772-EB944BB6B9D6}"/>
              </a:ext>
            </a:extLst>
          </p:cNvPr>
          <p:cNvSpPr/>
          <p:nvPr/>
        </p:nvSpPr>
        <p:spPr>
          <a:xfrm>
            <a:off x="4296483" y="2387754"/>
            <a:ext cx="551661" cy="6506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1BF9416-9431-40B7-A4C7-352D1FBA3C27}"/>
              </a:ext>
            </a:extLst>
          </p:cNvPr>
          <p:cNvSpPr/>
          <p:nvPr/>
        </p:nvSpPr>
        <p:spPr>
          <a:xfrm>
            <a:off x="169333" y="954860"/>
            <a:ext cx="3795998" cy="3750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Type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&amp; </a:t>
            </a:r>
            <a:r>
              <a:rPr lang="en-US" b="1" u="sng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Legend</a:t>
            </a:r>
          </a:p>
          <a:p>
            <a:pPr algn="ctr"/>
            <a:endParaRPr lang="en-US" b="1" u="sng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Normal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If the ticket was Normal, there will not be a symbol listed under Type.</a:t>
            </a:r>
          </a:p>
          <a:p>
            <a:endParaRPr lang="en-US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Resend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 If the ticket was resent, there will be an asterisk </a:t>
            </a:r>
            <a:r>
              <a:rPr lang="en-US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*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under Type.</a:t>
            </a:r>
          </a:p>
          <a:p>
            <a:endParaRPr lang="en-US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Emergency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if the ticket was an Emergency, there will be a exclamation mark ! under Type.</a:t>
            </a:r>
            <a:endParaRPr lang="en-US" b="1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C312CC-6724-431C-A03B-DDEDF62F0B7E}"/>
              </a:ext>
            </a:extLst>
          </p:cNvPr>
          <p:cNvSpPr/>
          <p:nvPr/>
        </p:nvSpPr>
        <p:spPr>
          <a:xfrm>
            <a:off x="4296483" y="4819314"/>
            <a:ext cx="1168100" cy="89991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76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0AAD59-CD06-437E-8DAE-E694FF2E0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B971E5-0AAB-4890-AE4C-4556C87A5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760" y="954860"/>
            <a:ext cx="4491581" cy="49482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9B04F1-6E86-46E8-9772-EB944BB6B9D6}"/>
              </a:ext>
            </a:extLst>
          </p:cNvPr>
          <p:cNvSpPr/>
          <p:nvPr/>
        </p:nvSpPr>
        <p:spPr>
          <a:xfrm>
            <a:off x="5093001" y="2382715"/>
            <a:ext cx="551661" cy="66821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EEC35D0-1A88-4D8D-8520-BA66E79CE235}"/>
              </a:ext>
            </a:extLst>
          </p:cNvPr>
          <p:cNvSpPr/>
          <p:nvPr/>
        </p:nvSpPr>
        <p:spPr>
          <a:xfrm>
            <a:off x="249977" y="2012786"/>
            <a:ext cx="3902807" cy="140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Seq</a:t>
            </a:r>
            <a:r>
              <a:rPr lang="en-US" b="1" u="sng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#</a:t>
            </a:r>
          </a:p>
          <a:p>
            <a:pPr algn="ctr"/>
            <a:endParaRPr lang="en-US" b="1" u="sng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These numbers indicate the order in which tickets were transmitted to the output above, for the day.</a:t>
            </a:r>
          </a:p>
        </p:txBody>
      </p:sp>
    </p:spTree>
    <p:extLst>
      <p:ext uri="{BB962C8B-B14F-4D97-AF65-F5344CB8AC3E}">
        <p14:creationId xmlns:p14="http://schemas.microsoft.com/office/powerpoint/2010/main" val="2758465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C00703-18F0-4B20-A4FD-0ED6434F7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B971E5-0AAB-4890-AE4C-4556C87A5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789" y="956064"/>
            <a:ext cx="4489395" cy="4945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9B04F1-6E86-46E8-9772-EB944BB6B9D6}"/>
              </a:ext>
            </a:extLst>
          </p:cNvPr>
          <p:cNvSpPr/>
          <p:nvPr/>
        </p:nvSpPr>
        <p:spPr>
          <a:xfrm>
            <a:off x="5752423" y="2391508"/>
            <a:ext cx="1299007" cy="6506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28ED5FE-979D-47FA-8F93-F441C045E807}"/>
              </a:ext>
            </a:extLst>
          </p:cNvPr>
          <p:cNvSpPr/>
          <p:nvPr/>
        </p:nvSpPr>
        <p:spPr>
          <a:xfrm>
            <a:off x="2153465" y="2264145"/>
            <a:ext cx="2084962" cy="905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Ticket</a:t>
            </a:r>
          </a:p>
          <a:p>
            <a:endParaRPr lang="en-US" b="1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</a:t>
            </a:r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icket number(s)</a:t>
            </a:r>
          </a:p>
        </p:txBody>
      </p:sp>
    </p:spTree>
    <p:extLst>
      <p:ext uri="{BB962C8B-B14F-4D97-AF65-F5344CB8AC3E}">
        <p14:creationId xmlns:p14="http://schemas.microsoft.com/office/powerpoint/2010/main" val="185408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282</Words>
  <Application>Microsoft Office PowerPoint</Application>
  <PresentationFormat>Custom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140</cp:revision>
  <dcterms:created xsi:type="dcterms:W3CDTF">2017-07-11T18:56:41Z</dcterms:created>
  <dcterms:modified xsi:type="dcterms:W3CDTF">2017-09-07T14:24:01Z</dcterms:modified>
</cp:coreProperties>
</file>